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70" r:id="rId3"/>
    <p:sldId id="257" r:id="rId4"/>
    <p:sldId id="271" r:id="rId5"/>
    <p:sldId id="272" r:id="rId6"/>
    <p:sldId id="273" r:id="rId7"/>
    <p:sldId id="274" r:id="rId8"/>
    <p:sldId id="276" r:id="rId9"/>
    <p:sldId id="275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988082-81A3-4B8D-AF30-23172B5716DD}" type="datetimeFigureOut">
              <a:rPr lang="zh-CN" altLang="en-US" smtClean="0"/>
              <a:pPr/>
              <a:t>2017/1/6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9877FB-2C7D-483E-A44D-14A19B347A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444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学校管理员可以为学员重置密码，重置后密码为</a:t>
            </a:r>
            <a:r>
              <a:rPr lang="en-US" altLang="zh-CN" dirty="0" smtClean="0"/>
              <a:t>123456</a:t>
            </a:r>
            <a:r>
              <a:rPr lang="zh-CN" altLang="en-US" dirty="0" smtClean="0"/>
              <a:t>；也可批量处理是否完成校本培训。也可对学员进行批量审核，状态为未审核时则限制学员登录平台。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9877FB-2C7D-483E-A44D-14A19B347A69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025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9877FB-2C7D-483E-A44D-14A19B347A69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9123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当学员信息填写错误时，学校管理员可代其修改。批量审核学员报名信息。对学员报名详细信息查看。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9877FB-2C7D-483E-A44D-14A19B347A69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5682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对学员报名信息进行编辑，身份证号有唯一验证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9877FB-2C7D-483E-A44D-14A19B347A69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406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 dirty="0" smtClean="0"/>
              <a:t>黑龙江省高校教师岗前培训</a:t>
            </a:r>
            <a:endParaRPr lang="zh-CN" alt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572000" y="4857760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smtClean="0"/>
              <a:t>2017</a:t>
            </a:r>
            <a:r>
              <a:rPr lang="zh-CN" altLang="en-US" dirty="0" smtClean="0"/>
              <a:t>年</a:t>
            </a:r>
            <a:r>
              <a:rPr lang="en-US" altLang="zh-CN" dirty="0" smtClean="0"/>
              <a:t>01</a:t>
            </a:r>
            <a:r>
              <a:rPr lang="zh-CN" altLang="en-US" dirty="0" smtClean="0"/>
              <a:t>月</a:t>
            </a:r>
            <a:r>
              <a:rPr lang="en-US" altLang="zh-CN" dirty="0" smtClean="0"/>
              <a:t>05</a:t>
            </a:r>
            <a:r>
              <a:rPr lang="zh-CN" altLang="en-US" dirty="0" smtClean="0"/>
              <a:t>日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平台地址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学员登录：</a:t>
            </a:r>
            <a:r>
              <a:rPr lang="en-US" altLang="zh-CN" dirty="0" smtClean="0"/>
              <a:t>gqhlj.enetedu.com</a:t>
            </a:r>
          </a:p>
          <a:p>
            <a:r>
              <a:rPr lang="zh-CN" altLang="en-US" dirty="0" smtClean="0"/>
              <a:t>学校登录：</a:t>
            </a:r>
            <a:r>
              <a:rPr lang="en-US" altLang="zh-CN" dirty="0" smtClean="0"/>
              <a:t>gqhlj.enetedu.com/</a:t>
            </a:r>
            <a:r>
              <a:rPr lang="en-US" altLang="zh-CN" dirty="0" err="1" smtClean="0"/>
              <a:t>adminindex</a:t>
            </a:r>
            <a:endParaRPr lang="en-US" altLang="zh-CN" dirty="0" smtClean="0"/>
          </a:p>
          <a:p>
            <a:r>
              <a:rPr lang="zh-CN" altLang="en-US" dirty="0" smtClean="0"/>
              <a:t>省师资中心：</a:t>
            </a:r>
            <a:r>
              <a:rPr lang="en-US" altLang="zh-CN" dirty="0" smtClean="0"/>
              <a:t>gqhlj.enetedu.com/</a:t>
            </a:r>
            <a:r>
              <a:rPr lang="en-US" altLang="zh-CN" dirty="0" err="1" smtClean="0"/>
              <a:t>adminindex</a:t>
            </a:r>
            <a:endParaRPr lang="en-US" altLang="zh-CN" dirty="0" smtClean="0"/>
          </a:p>
          <a:p>
            <a:r>
              <a:rPr lang="zh-CN" altLang="en-US" dirty="0" smtClean="0"/>
              <a:t>学校账户：学校名称</a:t>
            </a:r>
            <a:endParaRPr lang="en-US" altLang="zh-CN" dirty="0" smtClean="0"/>
          </a:p>
          <a:p>
            <a:r>
              <a:rPr lang="zh-CN" altLang="en-US" dirty="0" smtClean="0"/>
              <a:t>学校默认登录</a:t>
            </a:r>
            <a:r>
              <a:rPr lang="zh-CN" altLang="en-US" smtClean="0"/>
              <a:t>密码</a:t>
            </a:r>
            <a:r>
              <a:rPr lang="zh-CN" altLang="en-US" smtClean="0"/>
              <a:t>：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203200"/>
            <a:ext cx="8229600" cy="511156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 smtClean="0"/>
              <a:t>学校登录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4635" y="938217"/>
            <a:ext cx="6816389" cy="5419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 smtClean="0"/>
              <a:t>学员管理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查询</a:t>
            </a:r>
            <a:endParaRPr lang="zh-CN" alt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1519" y="980728"/>
            <a:ext cx="8548667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 smtClean="0"/>
              <a:t>学员管理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列表展示（</a:t>
            </a:r>
            <a:r>
              <a:rPr lang="zh-CN" altLang="en-US" sz="3600" dirty="0" smtClean="0"/>
              <a:t>校本培训管理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42765" y="1124744"/>
            <a:ext cx="8183147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学员报名管理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查询</a:t>
            </a:r>
            <a:endParaRPr lang="zh-CN" alt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37961" y="1417638"/>
            <a:ext cx="8229600" cy="4963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学员报名管理</a:t>
            </a:r>
            <a:endParaRPr lang="zh-CN" alt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7200" y="1797209"/>
            <a:ext cx="8229600" cy="4800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zh-CN" altLang="en-US" dirty="0" smtClean="0"/>
              <a:t>学员报名管理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编辑报名信息</a:t>
            </a:r>
            <a:endParaRPr lang="zh-CN" alt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7200" y="1809004"/>
            <a:ext cx="8229600" cy="4108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修改密码</a:t>
            </a:r>
            <a:endParaRPr lang="zh-CN" alt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780064"/>
            <a:ext cx="8229600" cy="4166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538</TotalTime>
  <Words>155</Words>
  <Application>Microsoft Office PowerPoint</Application>
  <PresentationFormat>全屏显示(4:3)</PresentationFormat>
  <Paragraphs>22</Paragraphs>
  <Slides>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Office 主题</vt:lpstr>
      <vt:lpstr>黑龙江省高校教师岗前培训</vt:lpstr>
      <vt:lpstr>平台地址</vt:lpstr>
      <vt:lpstr>学校登录</vt:lpstr>
      <vt:lpstr>学员管理——查询</vt:lpstr>
      <vt:lpstr>学员管理——列表展示（校本培训管理）</vt:lpstr>
      <vt:lpstr>学员报名管理——查询</vt:lpstr>
      <vt:lpstr>学员报名管理</vt:lpstr>
      <vt:lpstr>学员报名管理——编辑报名信息</vt:lpstr>
      <vt:lpstr>修改密码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xiang</cp:lastModifiedBy>
  <cp:revision>68</cp:revision>
  <dcterms:modified xsi:type="dcterms:W3CDTF">2017-01-06T01:02:04Z</dcterms:modified>
</cp:coreProperties>
</file>